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5"/>
            <a:ext cx="9157856" cy="55487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60198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Californian FB" pitchFamily="18" charset="0"/>
              </a:rPr>
              <a:t>Lets Dare to Dream…</a:t>
            </a:r>
            <a:endParaRPr lang="en-US" sz="3200" i="1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09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alifornian FB" pitchFamily="18" charset="0"/>
              </a:rPr>
              <a:t>Pilot Project at Clifton </a:t>
            </a:r>
            <a:endParaRPr lang="en-US" sz="48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Californian FB" pitchFamily="18" charset="0"/>
              </a:rPr>
              <a:t>400 </a:t>
            </a:r>
            <a:r>
              <a:rPr lang="en-US" sz="4400" dirty="0" err="1" smtClean="0">
                <a:latin typeface="Californian FB" pitchFamily="18" charset="0"/>
              </a:rPr>
              <a:t>Sq</a:t>
            </a:r>
            <a:r>
              <a:rPr lang="en-US" sz="4400" dirty="0" smtClean="0">
                <a:latin typeface="Californian FB" pitchFamily="18" charset="0"/>
              </a:rPr>
              <a:t> </a:t>
            </a:r>
            <a:r>
              <a:rPr lang="en-US" sz="4400" dirty="0" err="1" smtClean="0">
                <a:latin typeface="Californian FB" pitchFamily="18" charset="0"/>
              </a:rPr>
              <a:t>mt</a:t>
            </a:r>
            <a:r>
              <a:rPr lang="en-US" sz="4400" dirty="0" smtClean="0">
                <a:latin typeface="Californian FB" pitchFamily="18" charset="0"/>
              </a:rPr>
              <a:t> </a:t>
            </a:r>
          </a:p>
          <a:p>
            <a:r>
              <a:rPr lang="en-US" sz="4400" dirty="0" smtClean="0">
                <a:latin typeface="Californian FB" pitchFamily="18" charset="0"/>
              </a:rPr>
              <a:t>1260 plants </a:t>
            </a:r>
          </a:p>
          <a:p>
            <a:r>
              <a:rPr lang="en-US" sz="4400" dirty="0" smtClean="0">
                <a:latin typeface="Californian FB" pitchFamily="18" charset="0"/>
              </a:rPr>
              <a:t>40 Native Species</a:t>
            </a:r>
          </a:p>
          <a:p>
            <a:endParaRPr lang="en-US" sz="4400" dirty="0">
              <a:latin typeface="Californian FB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6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alifornian FB" pitchFamily="18" charset="0"/>
              </a:rPr>
              <a:t>Pilot Project at Clifton </a:t>
            </a:r>
            <a:endParaRPr lang="en-US" sz="4800" dirty="0">
              <a:latin typeface="Californian FB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471" y="1600200"/>
            <a:ext cx="80079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fornian FB" pitchFamily="18" charset="0"/>
              </a:rPr>
              <a:t>Sehtooot</a:t>
            </a:r>
            <a:r>
              <a:rPr lang="en-US" sz="2400" dirty="0">
                <a:latin typeface="Californian FB" pitchFamily="18" charset="0"/>
              </a:rPr>
              <a:t>	 </a:t>
            </a:r>
            <a:r>
              <a:rPr lang="en-US" sz="2400" dirty="0" smtClean="0">
                <a:latin typeface="Californian FB" pitchFamily="18" charset="0"/>
              </a:rPr>
              <a:t>  </a:t>
            </a:r>
            <a:r>
              <a:rPr lang="en-US" sz="2400" dirty="0" err="1" smtClean="0">
                <a:latin typeface="Californian FB" pitchFamily="18" charset="0"/>
              </a:rPr>
              <a:t>Jamun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err="1" smtClean="0">
                <a:latin typeface="Californian FB" pitchFamily="18" charset="0"/>
              </a:rPr>
              <a:t>Neem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err="1" smtClean="0">
                <a:latin typeface="Californian FB" pitchFamily="18" charset="0"/>
              </a:rPr>
              <a:t>Badam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err="1" smtClean="0">
                <a:latin typeface="Californian FB" pitchFamily="18" charset="0"/>
              </a:rPr>
              <a:t>Kachnaar</a:t>
            </a:r>
            <a:r>
              <a:rPr lang="en-US" sz="2400" dirty="0">
                <a:latin typeface="Californian FB" pitchFamily="18" charset="0"/>
              </a:rPr>
              <a:t>	</a:t>
            </a:r>
          </a:p>
          <a:p>
            <a:r>
              <a:rPr lang="en-US" sz="2400" dirty="0" err="1" smtClean="0">
                <a:latin typeface="Californian FB" pitchFamily="18" charset="0"/>
              </a:rPr>
              <a:t>Injeer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err="1" smtClean="0">
                <a:latin typeface="Californian FB" pitchFamily="18" charset="0"/>
              </a:rPr>
              <a:t>Terminilia</a:t>
            </a:r>
            <a:r>
              <a:rPr lang="en-US" sz="2400" dirty="0" smtClean="0">
                <a:latin typeface="Californian FB" pitchFamily="18" charset="0"/>
              </a:rPr>
              <a:t>	     Kali </a:t>
            </a:r>
            <a:r>
              <a:rPr lang="en-US" sz="2400" dirty="0" err="1">
                <a:latin typeface="Californian FB" pitchFamily="18" charset="0"/>
              </a:rPr>
              <a:t>Sheesham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 </a:t>
            </a:r>
            <a:endParaRPr lang="en-US" sz="2400" dirty="0">
              <a:latin typeface="Californian FB" pitchFamily="18" charset="0"/>
            </a:endParaRPr>
          </a:p>
          <a:p>
            <a:r>
              <a:rPr lang="en-US" sz="2400" dirty="0" err="1">
                <a:latin typeface="Californian FB" pitchFamily="18" charset="0"/>
              </a:rPr>
              <a:t>Sumbul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 err="1" smtClean="0">
                <a:latin typeface="Californian FB" pitchFamily="18" charset="0"/>
              </a:rPr>
              <a:t>Ber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Mango 	</a:t>
            </a:r>
            <a:r>
              <a:rPr lang="en-US" sz="2400" dirty="0" err="1" smtClean="0">
                <a:latin typeface="Californian FB" pitchFamily="18" charset="0"/>
              </a:rPr>
              <a:t>Bor</a:t>
            </a:r>
            <a:r>
              <a:rPr lang="en-US" sz="2400" dirty="0">
                <a:latin typeface="Californian FB" pitchFamily="18" charset="0"/>
              </a:rPr>
              <a:t>	</a:t>
            </a:r>
          </a:p>
          <a:p>
            <a:r>
              <a:rPr lang="en-US" sz="2400" dirty="0" smtClean="0">
                <a:latin typeface="Californian FB" pitchFamily="18" charset="0"/>
              </a:rPr>
              <a:t>Fishtail Palm  	</a:t>
            </a:r>
            <a:r>
              <a:rPr lang="en-US" sz="2400" dirty="0" err="1" smtClean="0">
                <a:latin typeface="Californian FB" pitchFamily="18" charset="0"/>
              </a:rPr>
              <a:t>Alestonia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      </a:t>
            </a:r>
            <a:r>
              <a:rPr lang="en-US" sz="2400" dirty="0" err="1" smtClean="0">
                <a:latin typeface="Californian FB" pitchFamily="18" charset="0"/>
              </a:rPr>
              <a:t>Arjun</a:t>
            </a:r>
            <a:r>
              <a:rPr lang="en-US" sz="2400" dirty="0" smtClean="0">
                <a:latin typeface="Californian FB" pitchFamily="18" charset="0"/>
              </a:rPr>
              <a:t>   Guava</a:t>
            </a:r>
            <a:endParaRPr lang="en-US" sz="2400" dirty="0">
              <a:latin typeface="Californian FB" pitchFamily="18" charset="0"/>
            </a:endParaRPr>
          </a:p>
          <a:p>
            <a:r>
              <a:rPr lang="en-US" sz="2400" dirty="0" err="1">
                <a:latin typeface="Californian FB" pitchFamily="18" charset="0"/>
              </a:rPr>
              <a:t>Anar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Lemon    </a:t>
            </a:r>
            <a:r>
              <a:rPr lang="en-US" sz="2400" dirty="0" err="1" smtClean="0">
                <a:latin typeface="Californian FB" pitchFamily="18" charset="0"/>
              </a:rPr>
              <a:t>Kaneer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Wood </a:t>
            </a:r>
            <a:r>
              <a:rPr lang="en-US" sz="2400" dirty="0">
                <a:latin typeface="Californian FB" pitchFamily="18" charset="0"/>
              </a:rPr>
              <a:t>Apple</a:t>
            </a:r>
          </a:p>
          <a:p>
            <a:r>
              <a:rPr lang="en-US" sz="2400" dirty="0">
                <a:latin typeface="Californian FB" pitchFamily="18" charset="0"/>
              </a:rPr>
              <a:t>Curry </a:t>
            </a:r>
            <a:r>
              <a:rPr lang="en-US" sz="2400" dirty="0" smtClean="0">
                <a:latin typeface="Californian FB" pitchFamily="18" charset="0"/>
              </a:rPr>
              <a:t>Leaf      </a:t>
            </a:r>
            <a:r>
              <a:rPr lang="en-US" sz="2400" dirty="0" err="1" smtClean="0">
                <a:latin typeface="Californian FB" pitchFamily="18" charset="0"/>
              </a:rPr>
              <a:t>Kathal</a:t>
            </a:r>
            <a:r>
              <a:rPr lang="en-US" sz="2400" dirty="0" smtClean="0">
                <a:latin typeface="Californian FB" pitchFamily="18" charset="0"/>
              </a:rPr>
              <a:t>    </a:t>
            </a:r>
            <a:r>
              <a:rPr lang="en-US" sz="2400" dirty="0" err="1" smtClean="0">
                <a:latin typeface="Californian FB" pitchFamily="18" charset="0"/>
              </a:rPr>
              <a:t>Seedha</a:t>
            </a: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</a:rPr>
              <a:t>   Ashok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err="1" smtClean="0">
                <a:latin typeface="Californian FB" pitchFamily="18" charset="0"/>
              </a:rPr>
              <a:t>Peepal</a:t>
            </a:r>
            <a:r>
              <a:rPr lang="en-US" sz="2400" dirty="0">
                <a:latin typeface="Californian FB" pitchFamily="18" charset="0"/>
              </a:rPr>
              <a:t>	</a:t>
            </a:r>
          </a:p>
          <a:p>
            <a:r>
              <a:rPr lang="en-US" sz="2400" dirty="0" err="1" smtClean="0">
                <a:latin typeface="Californian FB" pitchFamily="18" charset="0"/>
              </a:rPr>
              <a:t>Sohanjna</a:t>
            </a:r>
            <a:r>
              <a:rPr lang="en-US" sz="2400" dirty="0" smtClean="0">
                <a:latin typeface="Californian FB" pitchFamily="18" charset="0"/>
              </a:rPr>
              <a:t>   </a:t>
            </a:r>
            <a:r>
              <a:rPr lang="en-US" sz="2400" dirty="0" err="1" smtClean="0">
                <a:latin typeface="Californian FB" pitchFamily="18" charset="0"/>
              </a:rPr>
              <a:t>Taboobia</a:t>
            </a:r>
            <a:r>
              <a:rPr lang="en-US" sz="2400" dirty="0" smtClean="0">
                <a:latin typeface="Californian FB" pitchFamily="18" charset="0"/>
              </a:rPr>
              <a:t>    </a:t>
            </a:r>
            <a:r>
              <a:rPr lang="en-US" sz="2400" dirty="0" err="1" smtClean="0">
                <a:latin typeface="Californian FB" pitchFamily="18" charset="0"/>
              </a:rPr>
              <a:t>Gule</a:t>
            </a: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 err="1" smtClean="0">
                <a:latin typeface="Californian FB" pitchFamily="18" charset="0"/>
              </a:rPr>
              <a:t>Nishtar</a:t>
            </a:r>
            <a:r>
              <a:rPr lang="en-US" sz="2400" dirty="0" smtClean="0">
                <a:latin typeface="Californian FB" pitchFamily="18" charset="0"/>
              </a:rPr>
              <a:t>    </a:t>
            </a:r>
            <a:r>
              <a:rPr lang="en-US" sz="2400" dirty="0" err="1" smtClean="0">
                <a:latin typeface="Californian FB" pitchFamily="18" charset="0"/>
              </a:rPr>
              <a:t>Amaltas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err="1" smtClean="0">
                <a:latin typeface="Californian FB" pitchFamily="18" charset="0"/>
              </a:rPr>
              <a:t>Babool</a:t>
            </a:r>
            <a:endParaRPr lang="en-US" sz="2400" dirty="0" smtClean="0">
              <a:latin typeface="Californian FB" pitchFamily="18" charset="0"/>
            </a:endParaRPr>
          </a:p>
          <a:p>
            <a:r>
              <a:rPr lang="en-US" sz="2400" dirty="0" smtClean="0">
                <a:latin typeface="Californian FB" pitchFamily="18" charset="0"/>
              </a:rPr>
              <a:t>White </a:t>
            </a:r>
            <a:r>
              <a:rPr lang="en-US" sz="2400" dirty="0" err="1" smtClean="0">
                <a:latin typeface="Californian FB" pitchFamily="18" charset="0"/>
              </a:rPr>
              <a:t>Siris</a:t>
            </a:r>
            <a:r>
              <a:rPr lang="en-US" sz="2400" dirty="0" smtClean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  </a:t>
            </a:r>
            <a:r>
              <a:rPr lang="en-US" sz="2400" dirty="0" err="1" smtClean="0">
                <a:latin typeface="Californian FB" pitchFamily="18" charset="0"/>
              </a:rPr>
              <a:t>Shirin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             </a:t>
            </a:r>
            <a:r>
              <a:rPr lang="en-US" sz="2400" dirty="0" err="1" smtClean="0">
                <a:latin typeface="Californian FB" pitchFamily="18" charset="0"/>
              </a:rPr>
              <a:t>kackronda</a:t>
            </a:r>
            <a:r>
              <a:rPr lang="en-US" sz="2400" dirty="0">
                <a:latin typeface="Californian FB" pitchFamily="18" charset="0"/>
              </a:rPr>
              <a:t>	</a:t>
            </a:r>
          </a:p>
          <a:p>
            <a:r>
              <a:rPr lang="en-US" sz="2400" dirty="0" err="1">
                <a:latin typeface="Californian FB" pitchFamily="18" charset="0"/>
              </a:rPr>
              <a:t>Gulabi</a:t>
            </a:r>
            <a:r>
              <a:rPr lang="en-US" sz="2400" dirty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</a:rPr>
              <a:t>Cassia	</a:t>
            </a:r>
            <a:r>
              <a:rPr lang="en-US" sz="2400" dirty="0" err="1" smtClean="0">
                <a:latin typeface="Californian FB" pitchFamily="18" charset="0"/>
              </a:rPr>
              <a:t>Sheesham</a:t>
            </a:r>
            <a:r>
              <a:rPr lang="en-US" sz="2400" dirty="0" smtClean="0">
                <a:latin typeface="Californian FB" pitchFamily="18" charset="0"/>
              </a:rPr>
              <a:t>  	</a:t>
            </a:r>
            <a:r>
              <a:rPr lang="en-US" sz="2400" dirty="0" err="1" smtClean="0">
                <a:latin typeface="Californian FB" pitchFamily="18" charset="0"/>
              </a:rPr>
              <a:t>Sukh</a:t>
            </a: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>
                <a:latin typeface="Californian FB" pitchFamily="18" charset="0"/>
              </a:rPr>
              <a:t>Chain 	</a:t>
            </a:r>
          </a:p>
          <a:p>
            <a:r>
              <a:rPr lang="en-US" sz="2400" dirty="0" err="1">
                <a:latin typeface="Californian FB" pitchFamily="18" charset="0"/>
              </a:rPr>
              <a:t>Champa</a:t>
            </a:r>
            <a:r>
              <a:rPr lang="en-US" sz="2400" dirty="0">
                <a:latin typeface="Californian FB" pitchFamily="18" charset="0"/>
              </a:rPr>
              <a:t>	</a:t>
            </a:r>
            <a:r>
              <a:rPr lang="en-US" sz="2400" dirty="0" smtClean="0">
                <a:latin typeface="Californian FB" pitchFamily="18" charset="0"/>
              </a:rPr>
              <a:t>	</a:t>
            </a:r>
            <a:r>
              <a:rPr lang="en-US" sz="2400" dirty="0" err="1" smtClean="0">
                <a:latin typeface="Californian FB" pitchFamily="18" charset="0"/>
              </a:rPr>
              <a:t>Bidi</a:t>
            </a: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 err="1" smtClean="0">
                <a:latin typeface="Californian FB" pitchFamily="18" charset="0"/>
              </a:rPr>
              <a:t>Patta</a:t>
            </a:r>
            <a:r>
              <a:rPr lang="en-US" sz="2400" dirty="0" smtClean="0">
                <a:latin typeface="Californian FB" pitchFamily="18" charset="0"/>
              </a:rPr>
              <a:t>		</a:t>
            </a:r>
            <a:r>
              <a:rPr lang="en-US" sz="2400" dirty="0" err="1" smtClean="0">
                <a:latin typeface="Californian FB" pitchFamily="18" charset="0"/>
              </a:rPr>
              <a:t>Amla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9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D:\Urban Forest\Shubhendu Camera PIcs\DSCN34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3855"/>
            <a:ext cx="9162961" cy="687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77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rban Forest\Shubhendu Camera PIcs\DSCN34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838" y="-44550"/>
            <a:ext cx="9240838" cy="693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14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Urban Forest\Shubhendu Camera PIcs\DSCN35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" y="1"/>
            <a:ext cx="91444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73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Urban Forest\Shubhendu Camera PIcs\DSCN35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62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Urban Forest\Shubhendu Camera PIcs\DSCN35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97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17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Urban Forest\Shubhendu Camera PIcs\DSCN36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45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Urban Forest\Shubhendu Camera PIcs\DSCN36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58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Urban Forest\Jimmy's Coverage\9047\IMG_05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44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Urban Forest\Jimmy's Coverage\9047\IMG_05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5" y="13854"/>
            <a:ext cx="9538855" cy="684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55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Urban Forest\Jimmy's Coverage\9047\IMG_06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324109" cy="686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56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rban Forest\Jimmy's Coverage\9047\IMG_08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601202" cy="686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86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Urban Forest\DJI\DJI0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4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87311"/>
            <a:ext cx="1572490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80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76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22</Words>
  <Application>Microsoft Office PowerPoint</Application>
  <PresentationFormat>On-screen Show (4:3)</PresentationFormat>
  <Paragraphs>16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Pilot Project at Clifton </vt:lpstr>
      <vt:lpstr>Pilot Project at Clifton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sq</dc:creator>
  <cp:lastModifiedBy>sq</cp:lastModifiedBy>
  <cp:revision>20</cp:revision>
  <dcterms:created xsi:type="dcterms:W3CDTF">2006-08-16T00:00:00Z</dcterms:created>
  <dcterms:modified xsi:type="dcterms:W3CDTF">2016-08-15T20:58:54Z</dcterms:modified>
</cp:coreProperties>
</file>